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20D"/>
    <a:srgbClr val="CF1E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66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22/04/2016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3174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22/04/2016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0099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22/04/2016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1103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22/04/2016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1021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22/04/2016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1003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22/04/2016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96395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22/04/2016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0729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22/04/2016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37155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22/04/2016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9985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22/04/2016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60983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 flipV="1">
            <a:off x="457200" y="6721475"/>
            <a:ext cx="2133600" cy="45719"/>
          </a:xfrm>
          <a:prstGeom prst="rect">
            <a:avLst/>
          </a:prstGeom>
        </p:spPr>
        <p:txBody>
          <a:bodyPr/>
          <a:lstStyle/>
          <a:p>
            <a:fld id="{9A653382-9F6A-6B4F-AF75-75CBE5F2D50E}" type="datetimeFigureOut">
              <a:rPr lang="es-ES" smtClean="0"/>
              <a:t>22/04/2016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498A92C-EB4E-CD4F-92AA-1E7E77C7BC9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8693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 descr="LOGO FINAL 1 UMC.png"/>
          <p:cNvPicPr>
            <a:picLocks noChangeAspect="1"/>
          </p:cNvPicPr>
          <p:nvPr userDrawn="1"/>
        </p:nvPicPr>
        <p:blipFill>
          <a:blip r:embed="rId13">
            <a:alphaModFix amt="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902" y="2037904"/>
            <a:ext cx="6269957" cy="2993026"/>
          </a:xfrm>
          <a:prstGeom prst="rect">
            <a:avLst/>
          </a:prstGeom>
        </p:spPr>
      </p:pic>
      <p:sp>
        <p:nvSpPr>
          <p:cNvPr id="9" name="Rectángulo 8"/>
          <p:cNvSpPr/>
          <p:nvPr userDrawn="1"/>
        </p:nvSpPr>
        <p:spPr>
          <a:xfrm>
            <a:off x="1062475" y="6007810"/>
            <a:ext cx="8081525" cy="122110"/>
          </a:xfrm>
          <a:prstGeom prst="rect">
            <a:avLst/>
          </a:prstGeom>
          <a:solidFill>
            <a:srgbClr val="FF720D"/>
          </a:solidFill>
          <a:ln>
            <a:solidFill>
              <a:srgbClr val="FF720D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Rectángulo 9"/>
          <p:cNvSpPr/>
          <p:nvPr userDrawn="1"/>
        </p:nvSpPr>
        <p:spPr>
          <a:xfrm>
            <a:off x="0" y="0"/>
            <a:ext cx="1318935" cy="6851810"/>
          </a:xfrm>
          <a:prstGeom prst="rect">
            <a:avLst/>
          </a:prstGeom>
          <a:solidFill>
            <a:srgbClr val="CF1E15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8" name="Imagen 7" descr="LOGO FINAL 1 UMC.pn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441" y="0"/>
            <a:ext cx="1918522" cy="915825"/>
          </a:xfrm>
          <a:prstGeom prst="rect">
            <a:avLst/>
          </a:prstGeom>
        </p:spPr>
      </p:pic>
      <p:sp>
        <p:nvSpPr>
          <p:cNvPr id="13" name="CuadroTexto 12"/>
          <p:cNvSpPr txBox="1"/>
          <p:nvPr userDrawn="1"/>
        </p:nvSpPr>
        <p:spPr>
          <a:xfrm>
            <a:off x="7039259" y="6205479"/>
            <a:ext cx="21047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 dirty="0" smtClean="0">
                <a:solidFill>
                  <a:srgbClr val="7F7F7F"/>
                </a:solidFill>
                <a:latin typeface="Apple Chancery"/>
                <a:cs typeface="Apple Chancery"/>
              </a:rPr>
              <a:t>“La grandeza</a:t>
            </a:r>
            <a:r>
              <a:rPr lang="es-ES" baseline="0" dirty="0" smtClean="0">
                <a:solidFill>
                  <a:srgbClr val="7F7F7F"/>
                </a:solidFill>
                <a:latin typeface="Apple Chancery"/>
                <a:cs typeface="Apple Chancery"/>
              </a:rPr>
              <a:t> de la</a:t>
            </a:r>
          </a:p>
          <a:p>
            <a:pPr algn="ctr"/>
            <a:r>
              <a:rPr lang="es-ES" baseline="0" dirty="0" smtClean="0">
                <a:solidFill>
                  <a:srgbClr val="7F7F7F"/>
                </a:solidFill>
                <a:latin typeface="Apple Chancery"/>
                <a:cs typeface="Apple Chancery"/>
              </a:rPr>
              <a:t>razón para servi</a:t>
            </a:r>
            <a:r>
              <a:rPr lang="es-ES" baseline="0" dirty="0" smtClean="0">
                <a:solidFill>
                  <a:schemeClr val="bg1">
                    <a:lumMod val="50000"/>
                  </a:schemeClr>
                </a:solidFill>
                <a:latin typeface="Apple Chancery"/>
                <a:cs typeface="Apple Chancery"/>
              </a:rPr>
              <a:t>r</a:t>
            </a:r>
            <a:r>
              <a:rPr lang="es-ES" baseline="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  <a:endParaRPr lang="es-E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6655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LOGO FINAL 1 UMC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0479" y="1256633"/>
            <a:ext cx="6047205" cy="2886693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2473157" y="4320078"/>
            <a:ext cx="518821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400" dirty="0" smtClean="0">
                <a:solidFill>
                  <a:schemeClr val="bg1">
                    <a:lumMod val="50000"/>
                  </a:schemeClr>
                </a:solidFill>
              </a:rPr>
              <a:t>“</a:t>
            </a:r>
            <a:r>
              <a:rPr lang="es-ES" sz="2400" dirty="0" smtClean="0">
                <a:solidFill>
                  <a:schemeClr val="bg1">
                    <a:lumMod val="50000"/>
                  </a:schemeClr>
                </a:solidFill>
                <a:latin typeface="Apple Chancery"/>
                <a:cs typeface="Apple Chancery"/>
              </a:rPr>
              <a:t>La grandeza de la razón para servir</a:t>
            </a:r>
            <a:r>
              <a:rPr lang="es-ES" sz="4400" dirty="0" smtClean="0">
                <a:solidFill>
                  <a:schemeClr val="bg1">
                    <a:lumMod val="50000"/>
                  </a:schemeClr>
                </a:solidFill>
              </a:rPr>
              <a:t>”</a:t>
            </a:r>
            <a:endParaRPr lang="es-ES" sz="44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748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350211" y="5541327"/>
            <a:ext cx="59811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 smtClean="0"/>
              <a:t>Nombre del docente</a:t>
            </a:r>
            <a:r>
              <a:rPr lang="es-ES" dirty="0" smtClean="0"/>
              <a:t>:_________________________________</a:t>
            </a:r>
            <a:endParaRPr lang="es-ES" dirty="0"/>
          </a:p>
        </p:txBody>
      </p:sp>
      <p:sp>
        <p:nvSpPr>
          <p:cNvPr id="5" name="Rectángulo 4"/>
          <p:cNvSpPr/>
          <p:nvPr/>
        </p:nvSpPr>
        <p:spPr>
          <a:xfrm>
            <a:off x="7499684" y="4134242"/>
            <a:ext cx="1270000" cy="137694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solidFill>
                  <a:srgbClr val="FF0000"/>
                </a:solidFill>
              </a:rPr>
              <a:t>Foto del docente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6" name="CuadroTexto 5"/>
          <p:cNvSpPr txBox="1"/>
          <p:nvPr/>
        </p:nvSpPr>
        <p:spPr>
          <a:xfrm>
            <a:off x="1604211" y="2352842"/>
            <a:ext cx="377631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>
                <a:latin typeface="Arial Black"/>
                <a:cs typeface="Arial Black"/>
              </a:rPr>
              <a:t>Nombre de la </a:t>
            </a:r>
          </a:p>
          <a:p>
            <a:r>
              <a:rPr lang="es-ES" sz="3600" dirty="0" smtClean="0">
                <a:latin typeface="Arial Black"/>
                <a:cs typeface="Arial Black"/>
              </a:rPr>
              <a:t>unidad o tema</a:t>
            </a:r>
            <a:endParaRPr lang="es-ES" sz="36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3776640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403683" y="2096788"/>
            <a:ext cx="59212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>
                <a:latin typeface="Arial Black"/>
                <a:cs typeface="Arial Black"/>
              </a:rPr>
              <a:t>Objetivo de la unidad o tema:</a:t>
            </a:r>
            <a:endParaRPr lang="es-ES" sz="2800" dirty="0">
              <a:latin typeface="Arial Black"/>
              <a:cs typeface="Arial Black"/>
            </a:endParaRPr>
          </a:p>
        </p:txBody>
      </p:sp>
    </p:spTree>
    <p:extLst>
      <p:ext uri="{BB962C8B-B14F-4D97-AF65-F5344CB8AC3E}">
        <p14:creationId xmlns:p14="http://schemas.microsoft.com/office/powerpoint/2010/main" val="4328483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29</Words>
  <Application>Microsoft Office PowerPoint</Application>
  <PresentationFormat>Presentación en pantalla (4:3)</PresentationFormat>
  <Paragraphs>6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Apple Chancery</vt:lpstr>
      <vt:lpstr>Arial</vt:lpstr>
      <vt:lpstr>Arial Black</vt:lpstr>
      <vt:lpstr>Calibri</vt:lpstr>
      <vt:lpstr>Tema de Office</vt:lpstr>
      <vt:lpstr>Presentación de PowerPoint</vt:lpstr>
      <vt:lpstr>Presentación de PowerPoint</vt:lpstr>
      <vt:lpstr>Presentación de PowerPoint</vt:lpstr>
    </vt:vector>
  </TitlesOfParts>
  <Company>FENIX CONSULTORES Y ASOCIADOS S.C.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ARELLANO</dc:creator>
  <cp:lastModifiedBy>octavio gonzalez chavez</cp:lastModifiedBy>
  <cp:revision>8</cp:revision>
  <dcterms:created xsi:type="dcterms:W3CDTF">2016-03-11T00:26:10Z</dcterms:created>
  <dcterms:modified xsi:type="dcterms:W3CDTF">2016-04-23T04:23:21Z</dcterms:modified>
</cp:coreProperties>
</file>