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20D"/>
    <a:srgbClr val="CF1E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7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009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110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02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00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963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0729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371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985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098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869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LOGO FINAL 1 UMC.png"/>
          <p:cNvPicPr>
            <a:picLocks noChangeAspect="1"/>
          </p:cNvPicPr>
          <p:nvPr userDrawn="1"/>
        </p:nvPicPr>
        <p:blipFill>
          <a:blip r:embed="rId13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080" y="2043345"/>
            <a:ext cx="4579920" cy="2186270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0" y="818138"/>
            <a:ext cx="9144000" cy="45719"/>
          </a:xfrm>
          <a:prstGeom prst="rect">
            <a:avLst/>
          </a:prstGeom>
          <a:solidFill>
            <a:srgbClr val="CF1E15"/>
          </a:solidFill>
          <a:ln>
            <a:solidFill>
              <a:srgbClr val="FF72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Imagen 7" descr="LOGO FINAL 1 UMC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974" y="0"/>
            <a:ext cx="1918522" cy="915825"/>
          </a:xfrm>
          <a:prstGeom prst="rect">
            <a:avLst/>
          </a:prstGeom>
        </p:spPr>
      </p:pic>
      <p:sp>
        <p:nvSpPr>
          <p:cNvPr id="13" name="CuadroTexto 12"/>
          <p:cNvSpPr txBox="1"/>
          <p:nvPr userDrawn="1"/>
        </p:nvSpPr>
        <p:spPr>
          <a:xfrm>
            <a:off x="7039259" y="6205479"/>
            <a:ext cx="2104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>
                <a:solidFill>
                  <a:srgbClr val="7F7F7F"/>
                </a:solidFill>
                <a:latin typeface="Apple Chancery"/>
                <a:cs typeface="Apple Chancery"/>
              </a:rPr>
              <a:t>“La grandeza</a:t>
            </a:r>
            <a:r>
              <a:rPr lang="es-ES" baseline="0" dirty="0" smtClean="0">
                <a:solidFill>
                  <a:srgbClr val="7F7F7F"/>
                </a:solidFill>
                <a:latin typeface="Apple Chancery"/>
                <a:cs typeface="Apple Chancery"/>
              </a:rPr>
              <a:t> de la</a:t>
            </a:r>
          </a:p>
          <a:p>
            <a:pPr algn="ctr"/>
            <a:r>
              <a:rPr lang="es-ES" baseline="0" dirty="0" smtClean="0">
                <a:solidFill>
                  <a:srgbClr val="7F7F7F"/>
                </a:solidFill>
                <a:latin typeface="Apple Chancery"/>
                <a:cs typeface="Apple Chancery"/>
              </a:rPr>
              <a:t>razón para servi</a:t>
            </a:r>
            <a:r>
              <a:rPr lang="es-ES" baseline="0" dirty="0" smtClean="0">
                <a:solidFill>
                  <a:schemeClr val="bg1">
                    <a:lumMod val="50000"/>
                  </a:schemeClr>
                </a:solidFill>
                <a:latin typeface="Apple Chancery"/>
                <a:cs typeface="Apple Chancery"/>
              </a:rPr>
              <a:t>r</a:t>
            </a:r>
            <a:r>
              <a:rPr lang="es-ES" baseline="0" dirty="0" smtClean="0">
                <a:solidFill>
                  <a:schemeClr val="bg1">
                    <a:lumMod val="50000"/>
                  </a:schemeClr>
                </a:solidFill>
              </a:rPr>
              <a:t>”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16928" y="-6190"/>
            <a:ext cx="87270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65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 FINAL 1 UM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479" y="1256633"/>
            <a:ext cx="6047205" cy="288669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473157" y="4320078"/>
            <a:ext cx="51882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 smtClean="0">
                <a:solidFill>
                  <a:schemeClr val="bg1">
                    <a:lumMod val="50000"/>
                  </a:schemeClr>
                </a:solidFill>
              </a:rPr>
              <a:t>“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pple Chancery"/>
                <a:cs typeface="Apple Chancery"/>
              </a:rPr>
              <a:t>La grandeza de la razón para servir</a:t>
            </a:r>
            <a:r>
              <a:rPr lang="es-ES" sz="4400" dirty="0" smtClean="0">
                <a:solidFill>
                  <a:schemeClr val="bg1">
                    <a:lumMod val="50000"/>
                  </a:schemeClr>
                </a:solidFill>
              </a:rPr>
              <a:t>”</a:t>
            </a:r>
            <a:endParaRPr lang="es-ES" sz="4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4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350211" y="5541327"/>
            <a:ext cx="598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Nombre del docente</a:t>
            </a:r>
            <a:r>
              <a:rPr lang="es-ES" dirty="0" smtClean="0"/>
              <a:t>:_________________________________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7499684" y="4134242"/>
            <a:ext cx="1270000" cy="13769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Foto del docente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604211" y="2352842"/>
            <a:ext cx="37763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>
                <a:latin typeface="Arial Black"/>
                <a:cs typeface="Arial Black"/>
              </a:rPr>
              <a:t>Nombre de la </a:t>
            </a:r>
          </a:p>
          <a:p>
            <a:r>
              <a:rPr lang="es-ES" sz="3600" dirty="0" smtClean="0">
                <a:latin typeface="Arial Black"/>
                <a:cs typeface="Arial Black"/>
              </a:rPr>
              <a:t>unidad o tema</a:t>
            </a:r>
            <a:endParaRPr lang="es-ES" sz="3600" dirty="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776640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21065" y="1281315"/>
            <a:ext cx="59212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 Black"/>
                <a:cs typeface="Arial Black"/>
              </a:rPr>
              <a:t>Objetivo de la unidad o tema:</a:t>
            </a:r>
            <a:endParaRPr lang="es-ES" sz="2800" dirty="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432848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30</Words>
  <Application>Microsoft Macintosh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FENIX CONSULTORES Y ASOCIADOS S.C.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ARELLANO</dc:creator>
  <cp:lastModifiedBy>FERNANDO ARELLANO</cp:lastModifiedBy>
  <cp:revision>9</cp:revision>
  <dcterms:created xsi:type="dcterms:W3CDTF">2016-03-11T00:26:10Z</dcterms:created>
  <dcterms:modified xsi:type="dcterms:W3CDTF">2016-03-11T15:18:00Z</dcterms:modified>
</cp:coreProperties>
</file>