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20D"/>
    <a:srgbClr val="CF1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32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7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09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10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0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63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7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71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85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9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11/03/16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69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 FINAL 1 UMC.png"/>
          <p:cNvPicPr>
            <a:picLocks noChangeAspect="1"/>
          </p:cNvPicPr>
          <p:nvPr userDrawn="1"/>
        </p:nvPicPr>
        <p:blipFill>
          <a:blip r:embed="rId13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02" y="2037904"/>
            <a:ext cx="6269957" cy="2993026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062475" y="6007810"/>
            <a:ext cx="8081525" cy="122110"/>
          </a:xfrm>
          <a:prstGeom prst="rect">
            <a:avLst/>
          </a:prstGeom>
          <a:solidFill>
            <a:srgbClr val="FF720D"/>
          </a:solidFill>
          <a:ln>
            <a:solidFill>
              <a:srgbClr val="FF72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0" y="0"/>
            <a:ext cx="1318935" cy="6851810"/>
          </a:xfrm>
          <a:prstGeom prst="rect">
            <a:avLst/>
          </a:prstGeom>
          <a:solidFill>
            <a:srgbClr val="CF1E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LOGO FINAL 1 UMC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441" y="0"/>
            <a:ext cx="1918522" cy="915825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7039259" y="6205479"/>
            <a:ext cx="2104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7F7F7F"/>
                </a:solidFill>
                <a:latin typeface="Apple Chancery"/>
                <a:cs typeface="Apple Chancery"/>
              </a:rPr>
              <a:t>“La grandeza</a:t>
            </a:r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 de la</a:t>
            </a:r>
          </a:p>
          <a:p>
            <a:pPr algn="ctr"/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razón para servi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r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5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FINAL 1 UM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479" y="1256633"/>
            <a:ext cx="6047205" cy="288669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73157" y="4320078"/>
            <a:ext cx="5188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La grandeza de la razón para servir</a:t>
            </a:r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sz="4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50211" y="5541327"/>
            <a:ext cx="598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Nombre del docente</a:t>
            </a:r>
            <a:r>
              <a:rPr lang="es-ES" dirty="0" smtClean="0"/>
              <a:t>:_________________________________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7499684" y="4134242"/>
            <a:ext cx="1270000" cy="13769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Foto del docente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04211" y="2352842"/>
            <a:ext cx="3776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Arial Black"/>
                <a:cs typeface="Arial Black"/>
              </a:rPr>
              <a:t>Nombre de la </a:t>
            </a:r>
          </a:p>
          <a:p>
            <a:r>
              <a:rPr lang="es-ES" sz="3600" dirty="0" smtClean="0">
                <a:latin typeface="Arial Black"/>
                <a:cs typeface="Arial Black"/>
              </a:rPr>
              <a:t>unidad o tema</a:t>
            </a:r>
            <a:endParaRPr lang="es-ES" sz="36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77664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03683" y="2096788"/>
            <a:ext cx="5921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 Black"/>
                <a:cs typeface="Arial Black"/>
              </a:rPr>
              <a:t>Objetivo de la unidad o tema:</a:t>
            </a:r>
            <a:endParaRPr lang="es-ES" sz="2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32848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30</Words>
  <Application>Microsoft Macintosh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FENIX CONSULTORES Y ASOCIADOS S.C.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ARELLANO</dc:creator>
  <cp:lastModifiedBy>FERNANDO ARELLANO</cp:lastModifiedBy>
  <cp:revision>7</cp:revision>
  <dcterms:created xsi:type="dcterms:W3CDTF">2016-03-11T00:26:10Z</dcterms:created>
  <dcterms:modified xsi:type="dcterms:W3CDTF">2016-03-11T15:09:31Z</dcterms:modified>
</cp:coreProperties>
</file>