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7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09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10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2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0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63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72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71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85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98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69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 FINAL 1 UMC.png"/>
          <p:cNvPicPr>
            <a:picLocks noChangeAspect="1"/>
          </p:cNvPicPr>
          <p:nvPr userDrawn="1"/>
        </p:nvPicPr>
        <p:blipFill>
          <a:blip r:embed="rId13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620" y="1830317"/>
            <a:ext cx="6269957" cy="2993026"/>
          </a:xfrm>
          <a:prstGeom prst="rect">
            <a:avLst/>
          </a:prstGeom>
        </p:spPr>
      </p:pic>
      <p:pic>
        <p:nvPicPr>
          <p:cNvPr id="8" name="Imagen 7" descr="LOGO FINAL 1 UMC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688"/>
            <a:ext cx="2137162" cy="1020195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0" y="6734278"/>
            <a:ext cx="9144000" cy="127639"/>
          </a:xfrm>
          <a:prstGeom prst="rect">
            <a:avLst/>
          </a:prstGeom>
          <a:solidFill>
            <a:srgbClr val="CF1E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 userDrawn="1"/>
        </p:nvSpPr>
        <p:spPr>
          <a:xfrm>
            <a:off x="2283710" y="760999"/>
            <a:ext cx="6860290" cy="127639"/>
          </a:xfrm>
          <a:prstGeom prst="rect">
            <a:avLst/>
          </a:prstGeom>
          <a:solidFill>
            <a:srgbClr val="CF1E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/>
          <p:cNvSpPr txBox="1"/>
          <p:nvPr userDrawn="1"/>
        </p:nvSpPr>
        <p:spPr>
          <a:xfrm>
            <a:off x="7039259" y="5983388"/>
            <a:ext cx="2104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rgbClr val="7F7F7F"/>
                </a:solidFill>
                <a:latin typeface="Apple Chancery"/>
                <a:cs typeface="Apple Chancery"/>
              </a:rPr>
              <a:t>“La grandeza</a:t>
            </a:r>
            <a:r>
              <a:rPr lang="es-ES" baseline="0" dirty="0" smtClean="0">
                <a:solidFill>
                  <a:srgbClr val="7F7F7F"/>
                </a:solidFill>
                <a:latin typeface="Apple Chancery"/>
                <a:cs typeface="Apple Chancery"/>
              </a:rPr>
              <a:t> de la</a:t>
            </a:r>
          </a:p>
          <a:p>
            <a:pPr algn="ctr"/>
            <a:r>
              <a:rPr lang="es-ES" baseline="0" dirty="0" smtClean="0">
                <a:solidFill>
                  <a:srgbClr val="7F7F7F"/>
                </a:solidFill>
                <a:latin typeface="Apple Chancery"/>
                <a:cs typeface="Apple Chancery"/>
              </a:rPr>
              <a:t>razón para servi</a:t>
            </a:r>
            <a:r>
              <a:rPr lang="es-ES" baseline="0" dirty="0" smtClean="0">
                <a:solidFill>
                  <a:schemeClr val="bg1">
                    <a:lumMod val="50000"/>
                  </a:schemeClr>
                </a:solidFill>
                <a:latin typeface="Apple Chancery"/>
                <a:cs typeface="Apple Chancery"/>
              </a:rPr>
              <a:t>r</a:t>
            </a:r>
            <a:r>
              <a:rPr lang="es-ES" baseline="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5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FINAL 1 UM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532" y="1818106"/>
            <a:ext cx="6047205" cy="288669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192420" y="4531010"/>
            <a:ext cx="5188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pple Chancery"/>
                <a:cs typeface="Apple Chancery"/>
              </a:rPr>
              <a:t>La grandeza de la razón para servir</a:t>
            </a:r>
            <a:r>
              <a:rPr lang="es-ES" sz="440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es-ES" sz="4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21369" y="5115121"/>
            <a:ext cx="598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Nombre del docente</a:t>
            </a:r>
            <a:r>
              <a:rPr lang="es-ES" dirty="0" smtClean="0"/>
              <a:t>:_________________________________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7499684" y="4134242"/>
            <a:ext cx="1270000" cy="13769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Foto del docente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04211" y="2352842"/>
            <a:ext cx="3776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Arial Black"/>
                <a:cs typeface="Arial Black"/>
              </a:rPr>
              <a:t>Nombre de la </a:t>
            </a:r>
          </a:p>
          <a:p>
            <a:r>
              <a:rPr lang="es-ES" sz="3600" dirty="0" smtClean="0">
                <a:latin typeface="Arial Black"/>
                <a:cs typeface="Arial Black"/>
              </a:rPr>
              <a:t>unidad o tema</a:t>
            </a:r>
            <a:endParaRPr lang="es-ES" sz="3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77664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03683" y="2096788"/>
            <a:ext cx="5921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 Black"/>
                <a:cs typeface="Arial Black"/>
              </a:rPr>
              <a:t>Objetivo de la unidad o tema:</a:t>
            </a:r>
            <a:endParaRPr lang="es-ES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32848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30</Words>
  <Application>Microsoft Macintosh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FENIX CONSULTORES Y ASOCIADOS S.C.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ARELLANO</dc:creator>
  <cp:lastModifiedBy>FERNANDO ARELLANO</cp:lastModifiedBy>
  <cp:revision>6</cp:revision>
  <dcterms:created xsi:type="dcterms:W3CDTF">2016-03-11T00:26:10Z</dcterms:created>
  <dcterms:modified xsi:type="dcterms:W3CDTF">2016-03-11T14:59:43Z</dcterms:modified>
</cp:coreProperties>
</file>