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1E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5" d="100"/>
          <a:sy n="95" d="100"/>
        </p:scale>
        <p:origin x="-132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 flipV="1">
            <a:off x="457200" y="6721475"/>
            <a:ext cx="2133600" cy="45719"/>
          </a:xfrm>
          <a:prstGeom prst="rect">
            <a:avLst/>
          </a:prstGeom>
        </p:spPr>
        <p:txBody>
          <a:bodyPr/>
          <a:lstStyle/>
          <a:p>
            <a:fld id="{9A653382-9F6A-6B4F-AF75-75CBE5F2D50E}" type="datetimeFigureOut">
              <a:rPr lang="es-ES" smtClean="0"/>
              <a:t>11/03/16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498A92C-EB4E-CD4F-92AA-1E7E77C7BC97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3174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 flipV="1">
            <a:off x="457200" y="6721475"/>
            <a:ext cx="2133600" cy="45719"/>
          </a:xfrm>
          <a:prstGeom prst="rect">
            <a:avLst/>
          </a:prstGeom>
        </p:spPr>
        <p:txBody>
          <a:bodyPr/>
          <a:lstStyle/>
          <a:p>
            <a:fld id="{9A653382-9F6A-6B4F-AF75-75CBE5F2D50E}" type="datetimeFigureOut">
              <a:rPr lang="es-ES" smtClean="0"/>
              <a:t>11/03/16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498A92C-EB4E-CD4F-92AA-1E7E77C7BC97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10099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 flipV="1">
            <a:off x="457200" y="6721475"/>
            <a:ext cx="2133600" cy="45719"/>
          </a:xfrm>
          <a:prstGeom prst="rect">
            <a:avLst/>
          </a:prstGeom>
        </p:spPr>
        <p:txBody>
          <a:bodyPr/>
          <a:lstStyle/>
          <a:p>
            <a:fld id="{9A653382-9F6A-6B4F-AF75-75CBE5F2D50E}" type="datetimeFigureOut">
              <a:rPr lang="es-ES" smtClean="0"/>
              <a:t>11/03/16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498A92C-EB4E-CD4F-92AA-1E7E77C7BC97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1103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 flipV="1">
            <a:off x="457200" y="6721475"/>
            <a:ext cx="2133600" cy="45719"/>
          </a:xfrm>
          <a:prstGeom prst="rect">
            <a:avLst/>
          </a:prstGeom>
        </p:spPr>
        <p:txBody>
          <a:bodyPr/>
          <a:lstStyle/>
          <a:p>
            <a:fld id="{9A653382-9F6A-6B4F-AF75-75CBE5F2D50E}" type="datetimeFigureOut">
              <a:rPr lang="es-ES" smtClean="0"/>
              <a:t>11/03/16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498A92C-EB4E-CD4F-92AA-1E7E77C7BC97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021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 flipV="1">
            <a:off x="457200" y="6721475"/>
            <a:ext cx="2133600" cy="45719"/>
          </a:xfrm>
          <a:prstGeom prst="rect">
            <a:avLst/>
          </a:prstGeom>
        </p:spPr>
        <p:txBody>
          <a:bodyPr/>
          <a:lstStyle/>
          <a:p>
            <a:fld id="{9A653382-9F6A-6B4F-AF75-75CBE5F2D50E}" type="datetimeFigureOut">
              <a:rPr lang="es-ES" smtClean="0"/>
              <a:t>11/03/16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498A92C-EB4E-CD4F-92AA-1E7E77C7BC97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1003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 flipV="1">
            <a:off x="457200" y="6721475"/>
            <a:ext cx="2133600" cy="45719"/>
          </a:xfrm>
          <a:prstGeom prst="rect">
            <a:avLst/>
          </a:prstGeom>
        </p:spPr>
        <p:txBody>
          <a:bodyPr/>
          <a:lstStyle/>
          <a:p>
            <a:fld id="{9A653382-9F6A-6B4F-AF75-75CBE5F2D50E}" type="datetimeFigureOut">
              <a:rPr lang="es-ES" smtClean="0"/>
              <a:t>11/03/16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498A92C-EB4E-CD4F-92AA-1E7E77C7BC97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29639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>
          <a:xfrm flipV="1">
            <a:off x="457200" y="6721475"/>
            <a:ext cx="2133600" cy="45719"/>
          </a:xfrm>
          <a:prstGeom prst="rect">
            <a:avLst/>
          </a:prstGeom>
        </p:spPr>
        <p:txBody>
          <a:bodyPr/>
          <a:lstStyle/>
          <a:p>
            <a:fld id="{9A653382-9F6A-6B4F-AF75-75CBE5F2D50E}" type="datetimeFigureOut">
              <a:rPr lang="es-ES" smtClean="0"/>
              <a:t>11/03/16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498A92C-EB4E-CD4F-92AA-1E7E77C7BC97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0729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>
          <a:xfrm flipV="1">
            <a:off x="457200" y="6721475"/>
            <a:ext cx="2133600" cy="45719"/>
          </a:xfrm>
          <a:prstGeom prst="rect">
            <a:avLst/>
          </a:prstGeom>
        </p:spPr>
        <p:txBody>
          <a:bodyPr/>
          <a:lstStyle/>
          <a:p>
            <a:fld id="{9A653382-9F6A-6B4F-AF75-75CBE5F2D50E}" type="datetimeFigureOut">
              <a:rPr lang="es-ES" smtClean="0"/>
              <a:t>11/03/16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498A92C-EB4E-CD4F-92AA-1E7E77C7BC97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3715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>
          <a:xfrm flipV="1">
            <a:off x="457200" y="6721475"/>
            <a:ext cx="2133600" cy="45719"/>
          </a:xfrm>
          <a:prstGeom prst="rect">
            <a:avLst/>
          </a:prstGeom>
        </p:spPr>
        <p:txBody>
          <a:bodyPr/>
          <a:lstStyle/>
          <a:p>
            <a:fld id="{9A653382-9F6A-6B4F-AF75-75CBE5F2D50E}" type="datetimeFigureOut">
              <a:rPr lang="es-ES" smtClean="0"/>
              <a:t>11/03/16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498A92C-EB4E-CD4F-92AA-1E7E77C7BC97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9850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 flipV="1">
            <a:off x="457200" y="6721475"/>
            <a:ext cx="2133600" cy="45719"/>
          </a:xfrm>
          <a:prstGeom prst="rect">
            <a:avLst/>
          </a:prstGeom>
        </p:spPr>
        <p:txBody>
          <a:bodyPr/>
          <a:lstStyle/>
          <a:p>
            <a:fld id="{9A653382-9F6A-6B4F-AF75-75CBE5F2D50E}" type="datetimeFigureOut">
              <a:rPr lang="es-ES" smtClean="0"/>
              <a:t>11/03/16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498A92C-EB4E-CD4F-92AA-1E7E77C7BC97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0983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 flipV="1">
            <a:off x="457200" y="6721475"/>
            <a:ext cx="2133600" cy="45719"/>
          </a:xfrm>
          <a:prstGeom prst="rect">
            <a:avLst/>
          </a:prstGeom>
        </p:spPr>
        <p:txBody>
          <a:bodyPr/>
          <a:lstStyle/>
          <a:p>
            <a:fld id="{9A653382-9F6A-6B4F-AF75-75CBE5F2D50E}" type="datetimeFigureOut">
              <a:rPr lang="es-ES" smtClean="0"/>
              <a:t>11/03/16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498A92C-EB4E-CD4F-92AA-1E7E77C7BC97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8693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LOGO FINAL 1 UMC.png"/>
          <p:cNvPicPr>
            <a:picLocks noChangeAspect="1"/>
          </p:cNvPicPr>
          <p:nvPr userDrawn="1"/>
        </p:nvPicPr>
        <p:blipFill>
          <a:blip r:embed="rId13">
            <a:alphaModFix amt="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9620" y="1830317"/>
            <a:ext cx="6269957" cy="2993026"/>
          </a:xfrm>
          <a:prstGeom prst="rect">
            <a:avLst/>
          </a:prstGeom>
        </p:spPr>
      </p:pic>
      <p:pic>
        <p:nvPicPr>
          <p:cNvPr id="8" name="Imagen 7" descr="LOGO FINAL 1 UMC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688"/>
            <a:ext cx="2137162" cy="1020195"/>
          </a:xfrm>
          <a:prstGeom prst="rect">
            <a:avLst/>
          </a:prstGeom>
        </p:spPr>
      </p:pic>
      <p:sp>
        <p:nvSpPr>
          <p:cNvPr id="9" name="Rectángulo 8"/>
          <p:cNvSpPr/>
          <p:nvPr userDrawn="1"/>
        </p:nvSpPr>
        <p:spPr>
          <a:xfrm>
            <a:off x="0" y="6734278"/>
            <a:ext cx="9144000" cy="127639"/>
          </a:xfrm>
          <a:prstGeom prst="rect">
            <a:avLst/>
          </a:prstGeom>
          <a:solidFill>
            <a:srgbClr val="CF1E1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Rectángulo 9"/>
          <p:cNvSpPr/>
          <p:nvPr userDrawn="1"/>
        </p:nvSpPr>
        <p:spPr>
          <a:xfrm>
            <a:off x="2283710" y="760999"/>
            <a:ext cx="6860290" cy="127639"/>
          </a:xfrm>
          <a:prstGeom prst="rect">
            <a:avLst/>
          </a:prstGeom>
          <a:solidFill>
            <a:srgbClr val="CF1E1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CuadroTexto 12"/>
          <p:cNvSpPr txBox="1"/>
          <p:nvPr userDrawn="1"/>
        </p:nvSpPr>
        <p:spPr>
          <a:xfrm>
            <a:off x="7039259" y="5983388"/>
            <a:ext cx="21047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dirty="0" smtClean="0">
                <a:solidFill>
                  <a:srgbClr val="7F7F7F"/>
                </a:solidFill>
                <a:latin typeface="Apple Chancery"/>
                <a:cs typeface="Apple Chancery"/>
              </a:rPr>
              <a:t>“La grandeza</a:t>
            </a:r>
            <a:r>
              <a:rPr lang="es-ES" baseline="0" dirty="0" smtClean="0">
                <a:solidFill>
                  <a:srgbClr val="7F7F7F"/>
                </a:solidFill>
                <a:latin typeface="Apple Chancery"/>
                <a:cs typeface="Apple Chancery"/>
              </a:rPr>
              <a:t> de la</a:t>
            </a:r>
          </a:p>
          <a:p>
            <a:pPr algn="ctr"/>
            <a:r>
              <a:rPr lang="es-ES" baseline="0" dirty="0" smtClean="0">
                <a:solidFill>
                  <a:srgbClr val="7F7F7F"/>
                </a:solidFill>
                <a:latin typeface="Apple Chancery"/>
                <a:cs typeface="Apple Chancery"/>
              </a:rPr>
              <a:t>razón para servi</a:t>
            </a:r>
            <a:r>
              <a:rPr lang="es-ES" baseline="0" dirty="0" smtClean="0">
                <a:solidFill>
                  <a:schemeClr val="bg1">
                    <a:lumMod val="50000"/>
                  </a:schemeClr>
                </a:solidFill>
                <a:latin typeface="Apple Chancery"/>
                <a:cs typeface="Apple Chancery"/>
              </a:rPr>
              <a:t>r</a:t>
            </a:r>
            <a:r>
              <a:rPr lang="es-ES" baseline="0" dirty="0" smtClean="0">
                <a:solidFill>
                  <a:schemeClr val="bg1">
                    <a:lumMod val="50000"/>
                  </a:schemeClr>
                </a:solidFill>
              </a:rPr>
              <a:t>”</a:t>
            </a:r>
            <a:endParaRPr lang="es-E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6655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LOGO FINAL 1 UMC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9532" y="1818106"/>
            <a:ext cx="6047205" cy="2886693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2192420" y="4531010"/>
            <a:ext cx="518821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400" dirty="0" smtClean="0">
                <a:solidFill>
                  <a:schemeClr val="bg1">
                    <a:lumMod val="50000"/>
                  </a:schemeClr>
                </a:solidFill>
              </a:rPr>
              <a:t>“</a:t>
            </a:r>
            <a:r>
              <a:rPr lang="es-ES" sz="2400" dirty="0" smtClean="0">
                <a:solidFill>
                  <a:schemeClr val="bg1">
                    <a:lumMod val="50000"/>
                  </a:schemeClr>
                </a:solidFill>
                <a:latin typeface="Apple Chancery"/>
                <a:cs typeface="Apple Chancery"/>
              </a:rPr>
              <a:t>La grandeza de la razón para servir</a:t>
            </a:r>
            <a:r>
              <a:rPr lang="es-ES" sz="4400" dirty="0" smtClean="0">
                <a:solidFill>
                  <a:schemeClr val="bg1">
                    <a:lumMod val="50000"/>
                  </a:schemeClr>
                </a:solidFill>
              </a:rPr>
              <a:t>”</a:t>
            </a:r>
            <a:endParaRPr lang="es-ES" sz="4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748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521369" y="5115121"/>
            <a:ext cx="59811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/>
              <a:t>Nombre del docente</a:t>
            </a:r>
            <a:r>
              <a:rPr lang="es-ES" dirty="0" smtClean="0"/>
              <a:t>:_________________________________</a:t>
            </a:r>
            <a:endParaRPr lang="es-ES" dirty="0"/>
          </a:p>
        </p:txBody>
      </p:sp>
      <p:sp>
        <p:nvSpPr>
          <p:cNvPr id="5" name="Rectángulo 4"/>
          <p:cNvSpPr/>
          <p:nvPr/>
        </p:nvSpPr>
        <p:spPr>
          <a:xfrm>
            <a:off x="7499684" y="4134242"/>
            <a:ext cx="1270000" cy="137694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rgbClr val="FF0000"/>
                </a:solidFill>
              </a:rPr>
              <a:t>Foto del docente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1604211" y="2352842"/>
            <a:ext cx="377631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600" dirty="0" smtClean="0">
                <a:latin typeface="Arial Black"/>
                <a:cs typeface="Arial Black"/>
              </a:rPr>
              <a:t>Nombre de la </a:t>
            </a:r>
          </a:p>
          <a:p>
            <a:r>
              <a:rPr lang="es-ES" sz="3600" dirty="0" smtClean="0">
                <a:latin typeface="Arial Black"/>
                <a:cs typeface="Arial Black"/>
              </a:rPr>
              <a:t>unidad o tema</a:t>
            </a:r>
            <a:endParaRPr lang="es-ES" sz="3600" dirty="0">
              <a:latin typeface="Arial Black"/>
              <a:cs typeface="Arial Black"/>
            </a:endParaRPr>
          </a:p>
        </p:txBody>
      </p:sp>
    </p:spTree>
    <p:extLst>
      <p:ext uri="{BB962C8B-B14F-4D97-AF65-F5344CB8AC3E}">
        <p14:creationId xmlns:p14="http://schemas.microsoft.com/office/powerpoint/2010/main" val="3776640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403683" y="2096788"/>
            <a:ext cx="59212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>
                <a:latin typeface="Arial Black"/>
                <a:cs typeface="Arial Black"/>
              </a:rPr>
              <a:t>Objetivo de la unidad o tema:</a:t>
            </a:r>
            <a:endParaRPr lang="es-ES" sz="2800" dirty="0">
              <a:latin typeface="Arial Black"/>
              <a:cs typeface="Arial Black"/>
            </a:endParaRPr>
          </a:p>
        </p:txBody>
      </p:sp>
    </p:spTree>
    <p:extLst>
      <p:ext uri="{BB962C8B-B14F-4D97-AF65-F5344CB8AC3E}">
        <p14:creationId xmlns:p14="http://schemas.microsoft.com/office/powerpoint/2010/main" val="4328483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30</Words>
  <Application>Microsoft Macintosh PowerPoint</Application>
  <PresentationFormat>Presentación en pantalla 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Company>FENIX CONSULTORES Y ASOCIADOS S.C.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FERNANDO ARELLANO</dc:creator>
  <cp:lastModifiedBy>FERNANDO ARELLANO</cp:lastModifiedBy>
  <cp:revision>6</cp:revision>
  <dcterms:created xsi:type="dcterms:W3CDTF">2016-03-11T00:26:10Z</dcterms:created>
  <dcterms:modified xsi:type="dcterms:W3CDTF">2016-03-11T14:59:43Z</dcterms:modified>
</cp:coreProperties>
</file>